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7" r:id="rId3"/>
    <p:sldId id="256" r:id="rId4"/>
    <p:sldId id="268" r:id="rId5"/>
    <p:sldId id="260" r:id="rId6"/>
    <p:sldId id="262" r:id="rId7"/>
    <p:sldId id="264" r:id="rId8"/>
    <p:sldId id="263" r:id="rId9"/>
    <p:sldId id="258" r:id="rId10"/>
    <p:sldId id="261" r:id="rId11"/>
    <p:sldId id="259" r:id="rId12"/>
    <p:sldId id="265" r:id="rId13"/>
    <p:sldId id="266" r:id="rId14"/>
    <p:sldId id="267" r:id="rId15"/>
    <p:sldId id="279" r:id="rId16"/>
    <p:sldId id="272" r:id="rId17"/>
    <p:sldId id="271" r:id="rId18"/>
    <p:sldId id="270" r:id="rId19"/>
    <p:sldId id="269" r:id="rId20"/>
    <p:sldId id="274" r:id="rId21"/>
    <p:sldId id="276" r:id="rId22"/>
    <p:sldId id="28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99" autoAdjust="0"/>
    <p:restoredTop sz="90929"/>
  </p:normalViewPr>
  <p:slideViewPr>
    <p:cSldViewPr>
      <p:cViewPr varScale="1">
        <p:scale>
          <a:sx n="67" d="100"/>
          <a:sy n="67" d="100"/>
        </p:scale>
        <p:origin x="-3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FCC2C-562A-4AED-A38C-BB860B9F5F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9E9A-8FD7-4B82-88C3-5FFC3D9B6B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8FFAF4-94BA-4F0C-84CF-A6B9878017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E5D8F-278A-4B67-A1BF-B377F95CF0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8B5F7-9386-4552-974B-760C72A482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77F38-671B-44B7-8F02-A6FD30F07F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0C706-0A5B-4926-B8B6-AC51EB0B5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620DA-6ACB-4C91-8931-8D53C346EC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4D981-7E2A-4CB3-AD5A-1B97FD619F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6C2940-F1B9-4EC9-B3B1-3879996DB9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93E89-C509-488C-AF84-D21B9E74E2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B8EEE2-A3B2-4619-98EB-1226446F344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1027" descr="C:\My Documents\scanner\too tempting 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63"/>
            <a:ext cx="9144000" cy="6943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ro.corbis.com/images/watermark/67/10123018/MA08628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5029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http://www.artloft.com/wpimages/chagall/bible/expul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5486400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ro.corbis.com/images/watermark/67/10793303/AV002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6553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http://ccat.sas.upenn.edu/~humm/Topics/AdamNeve/a_n_e03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6096000" cy="701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http://www.christusrex.org/www1/sistine/6b-F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6800" y="0"/>
            <a:ext cx="102108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My Documents\scanner\garden of eden 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81088"/>
            <a:ext cx="9144000" cy="4695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051" descr="http://pro.corbis.com/images/watermark/67/10979039/DW002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71550"/>
            <a:ext cx="7315200" cy="4914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http://pro.corbis.com/images/watermark/67/12486894/PG75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762000"/>
            <a:ext cx="7315200" cy="4913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http://pro.corbis.com/images/watermark/67/13188495/UT0092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23913"/>
            <a:ext cx="7315200" cy="5211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http://pro.corbis.com/images/watermark/67/11241478/BE061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0"/>
            <a:ext cx="533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http://www.artloft.com/wpimages/chagall/bible/cre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096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My Documents\scanner\altoids in ed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4953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My Documents\scanner\allusions\bush and sadd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My Documents\scanner\God Smiting Far S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553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://www.artloft.com/wpimages/chagall/bible/eden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096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1676400" y="0"/>
          <a:ext cx="5791200" cy="6858000"/>
        </p:xfrm>
        <a:graphic>
          <a:graphicData uri="http://schemas.openxmlformats.org/presentationml/2006/ole">
            <p:oleObj spid="_x0000_s16386" name="Picture" r:id="rId3" imgW="2782080" imgH="3666240" progId="Word.Picture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pro.corbis.com/images/watermark/67/12897017/IX0018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ro.corbis.com/images/watermark/67/10350000/BE001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533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ro.corbis.com/images/watermark/67/10210378/CS0076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791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ro.corbis.com/images/watermark/67/10207460/CS0035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5410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vewp.jpg (13976 byte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477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0</Words>
  <Application>Microsoft Office PowerPoint</Application>
  <PresentationFormat>On-screen Show (4:3)</PresentationFormat>
  <Paragraphs>0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Times New Roman</vt:lpstr>
      <vt:lpstr>Default Design</vt:lpstr>
      <vt:lpstr>Microsoft Word Picture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Hochheiser</dc:creator>
  <cp:lastModifiedBy>dhochheiser</cp:lastModifiedBy>
  <cp:revision>19</cp:revision>
  <dcterms:created xsi:type="dcterms:W3CDTF">2002-08-30T10:29:33Z</dcterms:created>
  <dcterms:modified xsi:type="dcterms:W3CDTF">2010-07-19T16:50:54Z</dcterms:modified>
</cp:coreProperties>
</file>